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embeddedFontLst>
    <p:embeddedFont>
      <p:font typeface="Nuni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iKDFrnk4jTpch+9JQySCiWdp0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6D8876-24CE-48F2-9D17-F3DBBF6A8969}">
  <a:tblStyle styleId="{096D8876-24CE-48F2-9D17-F3DBBF6A896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NunitoSans-bold.fntdata"/><Relationship Id="rId14" Type="http://schemas.openxmlformats.org/officeDocument/2006/relationships/font" Target="fonts/NunitoSans-regular.fntdata"/><Relationship Id="rId17" Type="http://schemas.openxmlformats.org/officeDocument/2006/relationships/font" Target="fonts/NunitoSans-boldItalic.fntdata"/><Relationship Id="rId16" Type="http://schemas.openxmlformats.org/officeDocument/2006/relationships/font" Target="fonts/Nunito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/>
              <a:t>Afhankelijk van je groep kies je hier een van de twee vragen.</a:t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f38a2310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13f38a2310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f38a2310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3f38a23109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f38a2310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13f38a23109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f38a2310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3f38a23109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4231a2cf97_0_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g14231a2cf97_0_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g14231a2cf97_0_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14231a2cf97_0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g14231a2cf97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4231a2cf97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g14231a2cf97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g14231a2cf97_0_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14231a2cf97_0_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14231a2cf97_0_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14231a2cf97_0_13"/>
          <p:cNvSpPr/>
          <p:nvPr/>
        </p:nvSpPr>
        <p:spPr>
          <a:xfrm>
            <a:off x="0" y="6392917"/>
            <a:ext cx="12192000" cy="4650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g14231a2cf97_0_13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g14231a2cf97_0_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88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231a2cf97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4231a2cf97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4231a2cf97_0_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4231a2cf97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14231a2cf97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9"/>
          <p:cNvPicPr preferRelativeResize="0"/>
          <p:nvPr/>
        </p:nvPicPr>
        <p:blipFill rotWithShape="1">
          <a:blip r:embed="rId3">
            <a:alphaModFix/>
          </a:blip>
          <a:srcRect b="0" l="1941" r="1932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9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42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 sessie - evalueren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7" name="Google Shape;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/>
          <p:nvPr/>
        </p:nvSpPr>
        <p:spPr>
          <a:xfrm>
            <a:off x="373110" y="1215456"/>
            <a:ext cx="7812246" cy="467099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0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 van de sessie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0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0"/>
          <p:cNvSpPr/>
          <p:nvPr/>
        </p:nvSpPr>
        <p:spPr>
          <a:xfrm>
            <a:off x="1252982" y="1620561"/>
            <a:ext cx="7286332" cy="3860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Samen leren: </a:t>
            </a:r>
            <a:endParaRPr sz="2800">
              <a:latin typeface="Nunito Sans"/>
              <a:ea typeface="Nunito Sans"/>
              <a:cs typeface="Nunito Sans"/>
              <a:sym typeface="Nunito Sans"/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Char char="-"/>
            </a:pPr>
            <a:r>
              <a:rPr lang="en-US" sz="2800"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Hoe is de evaluatieronde gegaan? </a:t>
            </a:r>
            <a:endParaRPr sz="2800">
              <a:latin typeface="Nunito Sans"/>
              <a:ea typeface="Nunito Sans"/>
              <a:cs typeface="Nunito Sans"/>
              <a:sym typeface="Nunito Sans"/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Char char="-"/>
            </a:pPr>
            <a:r>
              <a:rPr lang="en-US" sz="2800"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Wat ging goed? </a:t>
            </a:r>
            <a:endParaRPr sz="2800">
              <a:latin typeface="Nunito Sans"/>
              <a:ea typeface="Nunito Sans"/>
              <a:cs typeface="Nunito Sans"/>
              <a:sym typeface="Nunito Sans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Char char="-"/>
            </a:pPr>
            <a:r>
              <a:rPr lang="en-US" sz="2800"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Wat kan beter?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369" y="1878307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0"/>
          <p:cNvSpPr/>
          <p:nvPr/>
        </p:nvSpPr>
        <p:spPr>
          <a:xfrm>
            <a:off x="8539315" y="1215456"/>
            <a:ext cx="3279575" cy="4670994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617" y="2834631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9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verbeteren - evaluaties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9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9"/>
          <p:cNvSpPr/>
          <p:nvPr/>
        </p:nvSpPr>
        <p:spPr>
          <a:xfrm>
            <a:off x="388125" y="1312495"/>
            <a:ext cx="11443200" cy="2116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565550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9"/>
          <p:cNvSpPr/>
          <p:nvPr/>
        </p:nvSpPr>
        <p:spPr>
          <a:xfrm>
            <a:off x="1343661" y="1502993"/>
            <a:ext cx="10569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Wat heeft ervoor gezorgd dat jullie met zo veel medewerkers een evaluatiegesprek gehad hebben?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Wat heeft ervoor gezorgd dat jullie niet met alle medewerkers een evaluatiegesprek hebben gehad</a:t>
            </a:r>
            <a:r>
              <a:rPr lang="en-US" sz="2100"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58" name="Google Shape;58;p59"/>
          <p:cNvGraphicFramePr/>
          <p:nvPr/>
        </p:nvGraphicFramePr>
        <p:xfrm>
          <a:off x="388133" y="403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{096D8876-24CE-48F2-9D17-F3DBBF6A8969}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Eventueel leerpunt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9" name="Google Shape;5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2496538"/>
            <a:ext cx="447277" cy="44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f38a23109_0_1"/>
          <p:cNvSpPr txBox="1"/>
          <p:nvPr/>
        </p:nvSpPr>
        <p:spPr>
          <a:xfrm>
            <a:off x="238539" y="275462"/>
            <a:ext cx="11714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verbeteren - evaluaties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13f38a23109_0_1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13f38a23109_0_1"/>
          <p:cNvSpPr/>
          <p:nvPr/>
        </p:nvSpPr>
        <p:spPr>
          <a:xfrm>
            <a:off x="388125" y="1312495"/>
            <a:ext cx="11443200" cy="2116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g13f38a2310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565550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13f38a23109_0_1"/>
          <p:cNvSpPr/>
          <p:nvPr/>
        </p:nvSpPr>
        <p:spPr>
          <a:xfrm>
            <a:off x="1343661" y="1502993"/>
            <a:ext cx="10569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Was de ondersteuning van Dialog bij deze gesprekken waardevol?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Hoe kan dit nog beter?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69" name="Google Shape;69;g13f38a23109_0_1"/>
          <p:cNvGraphicFramePr/>
          <p:nvPr/>
        </p:nvGraphicFramePr>
        <p:xfrm>
          <a:off x="388133" y="403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{096D8876-24CE-48F2-9D17-F3DBBF6A8969}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Eventueel leerpunt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70" name="Google Shape;70;g13f38a2310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2496538"/>
            <a:ext cx="447277" cy="44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f38a23109_0_11"/>
          <p:cNvSpPr txBox="1"/>
          <p:nvPr/>
        </p:nvSpPr>
        <p:spPr>
          <a:xfrm>
            <a:off x="238539" y="275462"/>
            <a:ext cx="11714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verbeteren - evaluaties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13f38a23109_0_11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3f38a23109_0_11"/>
          <p:cNvSpPr/>
          <p:nvPr/>
        </p:nvSpPr>
        <p:spPr>
          <a:xfrm>
            <a:off x="388125" y="1312495"/>
            <a:ext cx="11443200" cy="2116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g13f38a23109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994813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3f38a23109_0_11"/>
          <p:cNvSpPr/>
          <p:nvPr/>
        </p:nvSpPr>
        <p:spPr>
          <a:xfrm>
            <a:off x="1343661" y="1932244"/>
            <a:ext cx="10569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Wat hadden wij nog beter kunnen doen om je tijdens de evaluatieronde te ondersteunen?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80" name="Google Shape;80;g13f38a23109_0_11"/>
          <p:cNvGraphicFramePr/>
          <p:nvPr/>
        </p:nvGraphicFramePr>
        <p:xfrm>
          <a:off x="388133" y="403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{096D8876-24CE-48F2-9D17-F3DBBF6A8969}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Eventueel leerpunt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f38a23109_0_21"/>
          <p:cNvSpPr txBox="1"/>
          <p:nvPr/>
        </p:nvSpPr>
        <p:spPr>
          <a:xfrm>
            <a:off x="238539" y="275462"/>
            <a:ext cx="11714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verbeteren - evaluaties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13f38a23109_0_21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13f38a23109_0_21"/>
          <p:cNvSpPr/>
          <p:nvPr/>
        </p:nvSpPr>
        <p:spPr>
          <a:xfrm>
            <a:off x="388125" y="1312495"/>
            <a:ext cx="11443200" cy="2116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13f38a23109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994813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3f38a23109_0_21"/>
          <p:cNvSpPr/>
          <p:nvPr/>
        </p:nvSpPr>
        <p:spPr>
          <a:xfrm>
            <a:off x="1343661" y="1932244"/>
            <a:ext cx="10569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Wat had jij nog beter kunnen doen bij de evaluatieronde?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90" name="Google Shape;90;g13f38a23109_0_21"/>
          <p:cNvGraphicFramePr/>
          <p:nvPr/>
        </p:nvGraphicFramePr>
        <p:xfrm>
          <a:off x="388133" y="403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{096D8876-24CE-48F2-9D17-F3DBBF6A8969}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Eventueel leerpunt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f38a23109_0_30"/>
          <p:cNvSpPr txBox="1"/>
          <p:nvPr/>
        </p:nvSpPr>
        <p:spPr>
          <a:xfrm>
            <a:off x="238539" y="275462"/>
            <a:ext cx="11714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Continu verbeteren - evaluaties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3f38a23109_0_30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3f38a23109_0_30"/>
          <p:cNvSpPr/>
          <p:nvPr/>
        </p:nvSpPr>
        <p:spPr>
          <a:xfrm>
            <a:off x="388125" y="1312495"/>
            <a:ext cx="11443200" cy="21165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f38a23109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234" y="1994813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f38a23109_0_30"/>
          <p:cNvSpPr/>
          <p:nvPr/>
        </p:nvSpPr>
        <p:spPr>
          <a:xfrm>
            <a:off x="1343661" y="1932244"/>
            <a:ext cx="105690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latin typeface="Nunito Sans"/>
                <a:ea typeface="Nunito Sans"/>
                <a:cs typeface="Nunito Sans"/>
                <a:sym typeface="Nunito Sans"/>
              </a:rPr>
              <a:t>Zijn er verder nog dingen die je kwijt wil over de evaluatieronde?</a:t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2100">
              <a:latin typeface="Nunito Sans"/>
              <a:ea typeface="Nunito Sans"/>
              <a:cs typeface="Nunito Sans"/>
              <a:sym typeface="Nunito Sans"/>
            </a:endParaRPr>
          </a:p>
        </p:txBody>
      </p:sp>
      <p:graphicFrame>
        <p:nvGraphicFramePr>
          <p:cNvPr id="100" name="Google Shape;100;g13f38a23109_0_30"/>
          <p:cNvGraphicFramePr/>
          <p:nvPr/>
        </p:nvGraphicFramePr>
        <p:xfrm>
          <a:off x="388133" y="4035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{096D8876-24CE-48F2-9D17-F3DBBF6A8969}</a:tableStyleId>
              </a:tblPr>
              <a:tblGrid>
                <a:gridCol w="5721550"/>
                <a:gridCol w="5721550"/>
              </a:tblGrid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Antwoord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Eventueel leerpunt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203F7B"/>
                    </a:solidFill>
                  </a:tcPr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  <a:tr h="39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595959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Goris, Dennis</dc:creator>
</cp:coreProperties>
</file>