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embeddedFontLst>
    <p:embeddedFont>
      <p:font typeface="Nunito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jdxxXh1jSBeF2XWDTQ+3mHbj15a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Lonneke van Dore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NunitoSans-bold.fntdata"/><Relationship Id="rId16" Type="http://schemas.openxmlformats.org/officeDocument/2006/relationships/font" Target="fonts/NunitoSans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NunitoSans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Nunito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9-28T11:27:01.602">
    <p:pos x="211" y="2387"/>
    <p:text>evaluatie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zEUDBA"/>
      </p:ext>
    </p:extLst>
  </p:cm>
  <p:cm authorId="0" idx="2" dt="2022-09-28T11:26:19.012">
    <p:pos x="211" y="2487"/>
    <p:text>Bedoel je dan aan de hand van een tussen of eind beoordeling?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zEUDA8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2-09-28T11:28:22.017">
    <p:pos x="789" y="1063"/>
    <p:text>naar aanleiding van wat/ waarvoor?&gt;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zEUDBE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f1496d3fb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13f1496d3f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13f1496d3fb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3f1496d3fb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13f1496d3f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3f1496d3fb_0_4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f1496d3f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3f1496d3fb_0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f1496d3fb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13f1496d3fb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f1496d3fb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3f1496d3fb_1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Laat de demo zien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2474a325a8_0_48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g12474a325a8_0_48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g12474a325a8_0_4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g12474a325a8_0_4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g12474a325a8_0_4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2474a325a8_0_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g12474a325a8_0_5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g12474a325a8_0_5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g12474a325a8_0_5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g12474a325a8_0_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12474a325a8_0_54"/>
          <p:cNvSpPr/>
          <p:nvPr/>
        </p:nvSpPr>
        <p:spPr>
          <a:xfrm>
            <a:off x="0" y="6392917"/>
            <a:ext cx="12192000" cy="465000"/>
          </a:xfrm>
          <a:prstGeom prst="rect">
            <a:avLst/>
          </a:prstGeom>
          <a:solidFill>
            <a:srgbClr val="203F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g12474a325a8_0_54"/>
          <p:cNvSpPr txBox="1"/>
          <p:nvPr/>
        </p:nvSpPr>
        <p:spPr>
          <a:xfrm>
            <a:off x="9891329" y="64885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g12474a325a8_0_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6474519"/>
            <a:ext cx="792088" cy="2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474a325a8_0_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2474a325a8_0_4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12474a325a8_0_4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12474a325a8_0_4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12474a325a8_0_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://www.youtube.com/watch?v=q0g_1FYqj8c" TargetMode="External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omments" Target="../comments/comment2.xml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type="ctrTitle"/>
          </p:nvPr>
        </p:nvSpPr>
        <p:spPr>
          <a:xfrm>
            <a:off x="914400" y="5250646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b="1" lang="en-US" sz="4200">
                <a:latin typeface="Nunito Sans"/>
                <a:ea typeface="Nunito Sans"/>
                <a:cs typeface="Nunito Sans"/>
                <a:sym typeface="Nunito Sans"/>
              </a:rPr>
              <a:t>Online Masterclass </a:t>
            </a:r>
            <a:br>
              <a:rPr b="1" lang="en-US" sz="4200"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lang="en-US" sz="4200">
                <a:latin typeface="Nunito Sans"/>
                <a:ea typeface="Nunito Sans"/>
                <a:cs typeface="Nunito Sans"/>
                <a:sym typeface="Nunito Sans"/>
              </a:rPr>
              <a:t>Ontwerp je nieuwe HR-cyclus</a:t>
            </a:r>
            <a:endParaRPr b="0" i="0" sz="4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6" name="Google Shape;36;p1"/>
          <p:cNvPicPr preferRelativeResize="0"/>
          <p:nvPr/>
        </p:nvPicPr>
        <p:blipFill rotWithShape="1">
          <a:blip r:embed="rId3">
            <a:alphaModFix/>
          </a:blip>
          <a:srcRect b="0" l="1941" r="1941" t="0"/>
          <a:stretch/>
        </p:blipFill>
        <p:spPr>
          <a:xfrm>
            <a:off x="0" y="0"/>
            <a:ext cx="12192000" cy="68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"/>
          <p:cNvSpPr txBox="1"/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Evaluaties en [ORGANISATIE]</a:t>
            </a:r>
            <a:endParaRPr b="0" i="0" sz="4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8" name="Google Shape;3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835" y="5606443"/>
            <a:ext cx="2333647" cy="83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/>
          <p:nvPr/>
        </p:nvSpPr>
        <p:spPr>
          <a:xfrm>
            <a:off x="373110" y="1215456"/>
            <a:ext cx="8860500" cy="43344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2F8FB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2400" u="none" cap="none" strike="noStrike">
              <a:solidFill>
                <a:srgbClr val="F2F8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b="0" i="0" lang="en-US" sz="4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Programma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1337161" y="1452257"/>
            <a:ext cx="6932400" cy="3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Belang van evaluatiegesprekken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Evaluatieproces en verwachtingen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Evaluatiegesprekken met Dialog</a:t>
            </a:r>
            <a:endParaRPr b="0" i="0" sz="28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Next steps: </a:t>
            </a:r>
            <a:r>
              <a:rPr lang="en-US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voorbereiden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gesprekken</a:t>
            </a:r>
            <a:endParaRPr b="0" i="0" sz="28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Vragen</a:t>
            </a:r>
            <a:endParaRPr b="0" i="0" sz="28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7" name="Google Shape;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802" y="1624528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738" y="2278527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3"/>
          <p:cNvSpPr/>
          <p:nvPr/>
        </p:nvSpPr>
        <p:spPr>
          <a:xfrm>
            <a:off x="9427464" y="1215456"/>
            <a:ext cx="2386500" cy="43344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802" y="2932526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802" y="3549287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802" y="4204027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3224" y="2743200"/>
            <a:ext cx="1645920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9427464" y="1215456"/>
            <a:ext cx="2386500" cy="43344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b="0" i="0" lang="en-US" sz="4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Belang van evaluatiegesprekken 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6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373110" y="1215455"/>
            <a:ext cx="8860500" cy="43344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1252981" y="1689066"/>
            <a:ext cx="6889200" cy="3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Basis voor persoonlijke groei </a:t>
            </a:r>
            <a:endParaRPr b="0" i="0" sz="28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Verhoogt werkplezier</a:t>
            </a:r>
            <a:endParaRPr b="0" i="0" sz="28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Geeft je energie en inspiratie voor de aankomende periode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802" y="1915829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802" y="4459031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802" y="3187430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tekst, teken&#10;&#10;Automatisch gegenereerde beschrijving" id="66" name="Google Shape;6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93224" y="2743200"/>
            <a:ext cx="1645920" cy="164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f1496d3fb_0_1"/>
          <p:cNvSpPr txBox="1"/>
          <p:nvPr/>
        </p:nvSpPr>
        <p:spPr>
          <a:xfrm>
            <a:off x="3246475" y="723013"/>
            <a:ext cx="246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g13f1496d3fb_0_1"/>
          <p:cNvGrpSpPr/>
          <p:nvPr/>
        </p:nvGrpSpPr>
        <p:grpSpPr>
          <a:xfrm>
            <a:off x="4174863" y="1395438"/>
            <a:ext cx="3736817" cy="4621596"/>
            <a:chOff x="395536" y="1047796"/>
            <a:chExt cx="2696700" cy="3108000"/>
          </a:xfrm>
        </p:grpSpPr>
        <p:sp>
          <p:nvSpPr>
            <p:cNvPr id="74" name="Google Shape;74;g13f1496d3fb_0_1"/>
            <p:cNvSpPr/>
            <p:nvPr/>
          </p:nvSpPr>
          <p:spPr>
            <a:xfrm>
              <a:off x="395536" y="1047796"/>
              <a:ext cx="2696700" cy="3108000"/>
            </a:xfrm>
            <a:prstGeom prst="roundRect">
              <a:avLst>
                <a:gd fmla="val 4308" name="adj"/>
              </a:avLst>
            </a:prstGeom>
            <a:solidFill>
              <a:srgbClr val="F3F8F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g13f1496d3fb_0_1"/>
            <p:cNvSpPr/>
            <p:nvPr/>
          </p:nvSpPr>
          <p:spPr>
            <a:xfrm>
              <a:off x="395536" y="2659821"/>
              <a:ext cx="2696700" cy="581100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Gesprekken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1" i="0" sz="2100" u="none" cap="none" strike="noStrik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00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Je hebt een evaluatiegesprek met je leidinggevende.</a:t>
              </a:r>
              <a:endParaRPr b="0" i="0" sz="2000" u="none" cap="none" strike="noStrik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76" name="Google Shape;76;g13f1496d3fb_0_1"/>
          <p:cNvGrpSpPr/>
          <p:nvPr/>
        </p:nvGrpSpPr>
        <p:grpSpPr>
          <a:xfrm>
            <a:off x="335253" y="1424351"/>
            <a:ext cx="3621336" cy="4593002"/>
            <a:chOff x="3176379" y="1047797"/>
            <a:chExt cx="2716070" cy="3108000"/>
          </a:xfrm>
        </p:grpSpPr>
        <p:sp>
          <p:nvSpPr>
            <p:cNvPr id="77" name="Google Shape;77;g13f1496d3fb_0_1"/>
            <p:cNvSpPr/>
            <p:nvPr/>
          </p:nvSpPr>
          <p:spPr>
            <a:xfrm>
              <a:off x="3176549" y="1047797"/>
              <a:ext cx="2715900" cy="3108000"/>
            </a:xfrm>
            <a:prstGeom prst="roundRect">
              <a:avLst>
                <a:gd fmla="val 4308" name="adj"/>
              </a:avLst>
            </a:prstGeom>
            <a:solidFill>
              <a:srgbClr val="F3F8F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g13f1496d3fb_0_1"/>
            <p:cNvSpPr/>
            <p:nvPr/>
          </p:nvSpPr>
          <p:spPr>
            <a:xfrm>
              <a:off x="3176379" y="2648793"/>
              <a:ext cx="2715900" cy="461700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lang="en-US" sz="210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V</a:t>
              </a:r>
              <a:r>
                <a:rPr b="1" i="0" lang="en-US" sz="2100" u="none" cap="none" strike="noStrike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oorbereiden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1" i="0" sz="2100" u="none" cap="none" strike="noStrike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00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Jouw leidinggevende plant </a:t>
              </a:r>
              <a:r>
                <a:rPr lang="en-US" sz="200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  <a:extLst>
                    <a:ext uri="http://customooxmlschemas.google.com/">
                      <go:slidesCustomData xmlns:go="http://customooxmlschemas.google.com/" textRoundtripDataId="0"/>
                    </a:ext>
                  </a:extLst>
                </a:rPr>
                <a:t>een</a:t>
              </a:r>
              <a:r>
                <a:rPr lang="en-US" sz="200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 gesprek met je in.</a:t>
              </a:r>
              <a:endParaRPr sz="20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  <a:extLst>
                    <a:ext uri="http://customooxmlschemas.google.com/">
                      <go:slidesCustomData xmlns:go="http://customooxmlschemas.google.com/" textRoundtripDataId="1"/>
                    </a:ext>
                  </a:extLst>
                </a:rPr>
                <a:t>Deze bereiden </a:t>
              </a:r>
              <a:r>
                <a:rPr lang="en-US" sz="200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  <a:extLst>
                    <a:ext uri="http://customooxmlschemas.google.com/">
                      <go:slidesCustomData xmlns:go="http://customooxmlschemas.google.com/" textRoundtripDataId="2"/>
                    </a:ext>
                  </a:extLst>
                </a:rPr>
                <a:t>jullie beiden voor via Dialog.</a:t>
              </a:r>
              <a:endParaRPr b="0" i="0" sz="2000" u="none" cap="none" strike="noStrik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grpSp>
        <p:nvGrpSpPr>
          <p:cNvPr id="79" name="Google Shape;79;g13f1496d3fb_0_1"/>
          <p:cNvGrpSpPr/>
          <p:nvPr/>
        </p:nvGrpSpPr>
        <p:grpSpPr>
          <a:xfrm>
            <a:off x="8129962" y="1395499"/>
            <a:ext cx="3794533" cy="4622132"/>
            <a:chOff x="6008087" y="1072692"/>
            <a:chExt cx="2906352" cy="3136200"/>
          </a:xfrm>
        </p:grpSpPr>
        <p:sp>
          <p:nvSpPr>
            <p:cNvPr id="80" name="Google Shape;80;g13f1496d3fb_0_1"/>
            <p:cNvSpPr/>
            <p:nvPr/>
          </p:nvSpPr>
          <p:spPr>
            <a:xfrm>
              <a:off x="6008087" y="1072692"/>
              <a:ext cx="2884500" cy="3136200"/>
            </a:xfrm>
            <a:prstGeom prst="roundRect">
              <a:avLst>
                <a:gd fmla="val 4308" name="adj"/>
              </a:avLst>
            </a:prstGeom>
            <a:solidFill>
              <a:srgbClr val="F3F8FB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g13f1496d3fb_0_1"/>
            <p:cNvSpPr/>
            <p:nvPr/>
          </p:nvSpPr>
          <p:spPr>
            <a:xfrm>
              <a:off x="6029939" y="2709910"/>
              <a:ext cx="2884500" cy="590100"/>
            </a:xfrm>
            <a:prstGeom prst="rect">
              <a:avLst/>
            </a:prstGeom>
            <a:solidFill>
              <a:srgbClr val="F3F8FB"/>
            </a:solidFill>
            <a:ln>
              <a:noFill/>
            </a:ln>
          </p:spPr>
          <p:txBody>
            <a:bodyPr anchorCtr="0" anchor="t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Afronden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1" i="0" sz="2100" u="none" cap="none" strike="noStrike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Na het gesprek </a:t>
              </a:r>
              <a:r>
                <a:rPr lang="en-US" sz="200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wordt de evaluatie afgerond.</a:t>
              </a:r>
              <a:endParaRPr sz="20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00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Nieuwe inzichten verwerk je in je persoonlijke plan.</a:t>
              </a:r>
              <a:endParaRPr sz="200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sp>
        <p:nvSpPr>
          <p:cNvPr id="82" name="Google Shape;82;g13f1496d3fb_0_1"/>
          <p:cNvSpPr txBox="1"/>
          <p:nvPr>
            <p:ph type="title"/>
          </p:nvPr>
        </p:nvSpPr>
        <p:spPr>
          <a:xfrm>
            <a:off x="239348" y="271491"/>
            <a:ext cx="115632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Evaluatieproces &amp; verwachtingen</a:t>
            </a:r>
            <a:endParaRPr b="0" i="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g13f1496d3fb_0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3745" y="2066339"/>
            <a:ext cx="1264626" cy="126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13f1496d3fb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4314" y="2066544"/>
            <a:ext cx="1261872" cy="126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3f1496d3fb_0_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08237" y="2129263"/>
            <a:ext cx="1481328" cy="11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f1496d3fb_0_41"/>
          <p:cNvSpPr txBox="1"/>
          <p:nvPr>
            <p:ph type="ctrTitle"/>
          </p:nvPr>
        </p:nvSpPr>
        <p:spPr>
          <a:xfrm>
            <a:off x="914400" y="5250646"/>
            <a:ext cx="103632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b="1" lang="en-US" sz="4200">
                <a:latin typeface="Nunito Sans"/>
                <a:ea typeface="Nunito Sans"/>
                <a:cs typeface="Nunito Sans"/>
                <a:sym typeface="Nunito Sans"/>
              </a:rPr>
              <a:t>Online Masterclass </a:t>
            </a:r>
            <a:br>
              <a:rPr b="1" lang="en-US" sz="4200"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lang="en-US" sz="4200">
                <a:latin typeface="Nunito Sans"/>
                <a:ea typeface="Nunito Sans"/>
                <a:cs typeface="Nunito Sans"/>
                <a:sym typeface="Nunito Sans"/>
              </a:rPr>
              <a:t>Ontwerp je nieuwe HR-cyclus</a:t>
            </a:r>
            <a:endParaRPr b="0" i="0" sz="4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2" name="Google Shape;92;g13f1496d3fb_0_41"/>
          <p:cNvPicPr preferRelativeResize="0"/>
          <p:nvPr/>
        </p:nvPicPr>
        <p:blipFill rotWithShape="1">
          <a:blip r:embed="rId3">
            <a:alphaModFix/>
          </a:blip>
          <a:srcRect b="0" l="1941" r="1941" t="0"/>
          <a:stretch/>
        </p:blipFill>
        <p:spPr>
          <a:xfrm>
            <a:off x="0" y="0"/>
            <a:ext cx="12192000" cy="68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13f1496d3fb_0_41"/>
          <p:cNvSpPr txBox="1"/>
          <p:nvPr/>
        </p:nvSpPr>
        <p:spPr>
          <a:xfrm>
            <a:off x="914400" y="672020"/>
            <a:ext cx="103632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Evaluaties in Dialog</a:t>
            </a:r>
            <a:endParaRPr b="0" i="0" sz="4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4" name="Google Shape;94;g13f1496d3fb_0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835" y="5606443"/>
            <a:ext cx="2333650" cy="83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f1496d3fb_0_73"/>
          <p:cNvSpPr/>
          <p:nvPr/>
        </p:nvSpPr>
        <p:spPr>
          <a:xfrm>
            <a:off x="388133" y="1312505"/>
            <a:ext cx="11443200" cy="14343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3f1496d3fb_0_73"/>
          <p:cNvSpPr/>
          <p:nvPr/>
        </p:nvSpPr>
        <p:spPr>
          <a:xfrm>
            <a:off x="1433775" y="1449717"/>
            <a:ext cx="10569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De medewerker en leidinggevende bereiden beide de evaluatie voor in Dialog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13f1496d3fb_0_73"/>
          <p:cNvSpPr txBox="1"/>
          <p:nvPr/>
        </p:nvSpPr>
        <p:spPr>
          <a:xfrm>
            <a:off x="3246475" y="723013"/>
            <a:ext cx="246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13f1496d3fb_0_73"/>
          <p:cNvSpPr/>
          <p:nvPr/>
        </p:nvSpPr>
        <p:spPr>
          <a:xfrm>
            <a:off x="1187675" y="3172104"/>
            <a:ext cx="10569000" cy="27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3f1496d3fb_0_73"/>
          <p:cNvSpPr txBox="1"/>
          <p:nvPr>
            <p:ph type="title"/>
          </p:nvPr>
        </p:nvSpPr>
        <p:spPr>
          <a:xfrm>
            <a:off x="239348" y="271491"/>
            <a:ext cx="115632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Voorbereiden evaluatie</a:t>
            </a:r>
            <a:endParaRPr b="0" i="0" u="none" cap="none" strike="noStrike">
              <a:solidFill>
                <a:srgbClr val="203F7B"/>
              </a:solidFill>
            </a:endParaRPr>
          </a:p>
        </p:txBody>
      </p:sp>
      <p:pic>
        <p:nvPicPr>
          <p:cNvPr id="104" name="Google Shape;104;g13f1496d3fb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242" y="1636393"/>
            <a:ext cx="786384" cy="78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3f1496d3fb_0_73" title="Video demo: Samen evalueren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4950" y="29375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f1496d3fb_1_7"/>
          <p:cNvSpPr/>
          <p:nvPr/>
        </p:nvSpPr>
        <p:spPr>
          <a:xfrm>
            <a:off x="374408" y="1132730"/>
            <a:ext cx="11443200" cy="14343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3f1496d3fb_1_7"/>
          <p:cNvSpPr/>
          <p:nvPr/>
        </p:nvSpPr>
        <p:spPr>
          <a:xfrm>
            <a:off x="1493675" y="1216192"/>
            <a:ext cx="105690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Na het gesprek rond </a:t>
            </a:r>
            <a:r>
              <a:rPr lang="en-US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je leidinggevende</a:t>
            </a:r>
            <a:r>
              <a:rPr b="0" i="0" lang="en-US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 de evaluatie af. </a:t>
            </a:r>
            <a:endParaRPr b="0" i="0" sz="28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(optioneel: ondertekenen door medewerker en leidinggevende)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3f1496d3fb_1_7"/>
          <p:cNvSpPr txBox="1"/>
          <p:nvPr/>
        </p:nvSpPr>
        <p:spPr>
          <a:xfrm>
            <a:off x="3246475" y="723013"/>
            <a:ext cx="246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3f1496d3fb_1_7"/>
          <p:cNvSpPr/>
          <p:nvPr/>
        </p:nvSpPr>
        <p:spPr>
          <a:xfrm>
            <a:off x="1187675" y="3172104"/>
            <a:ext cx="10569000" cy="27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13f1496d3fb_1_7"/>
          <p:cNvSpPr txBox="1"/>
          <p:nvPr>
            <p:ph type="title"/>
          </p:nvPr>
        </p:nvSpPr>
        <p:spPr>
          <a:xfrm>
            <a:off x="239348" y="271491"/>
            <a:ext cx="115632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Afronden evaluaties</a:t>
            </a:r>
            <a:endParaRPr b="0" i="0" u="none" cap="none" strike="noStrike">
              <a:solidFill>
                <a:srgbClr val="203F7B"/>
              </a:solidFill>
            </a:endParaRPr>
          </a:p>
        </p:txBody>
      </p:sp>
      <p:pic>
        <p:nvPicPr>
          <p:cNvPr descr="Afbeelding met tekst, teken&#10;&#10;Automatisch gegenereerde beschrijving" id="115" name="Google Shape;115;g13f1496d3fb_1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874" y="1459729"/>
            <a:ext cx="780312" cy="7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f1496d3fb_1_19"/>
          <p:cNvSpPr/>
          <p:nvPr/>
        </p:nvSpPr>
        <p:spPr>
          <a:xfrm>
            <a:off x="9427464" y="1215456"/>
            <a:ext cx="2386500" cy="43344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13f1496d3fb_1_19"/>
          <p:cNvSpPr txBox="1"/>
          <p:nvPr/>
        </p:nvSpPr>
        <p:spPr>
          <a:xfrm>
            <a:off x="238539" y="275462"/>
            <a:ext cx="117141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b="0" i="0" lang="en-US" sz="4400" u="none" cap="none" strike="noStrike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Next steps </a:t>
            </a:r>
            <a:endParaRPr b="0" i="0" sz="4400" u="none" cap="none" strike="noStrike">
              <a:solidFill>
                <a:srgbClr val="203F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13f1496d3fb_1_19"/>
          <p:cNvSpPr txBox="1"/>
          <p:nvPr/>
        </p:nvSpPr>
        <p:spPr>
          <a:xfrm>
            <a:off x="3246475" y="723013"/>
            <a:ext cx="2463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3f1496d3fb_1_19"/>
          <p:cNvSpPr/>
          <p:nvPr/>
        </p:nvSpPr>
        <p:spPr>
          <a:xfrm>
            <a:off x="373110" y="1215455"/>
            <a:ext cx="8860500" cy="4334400"/>
          </a:xfrm>
          <a:prstGeom prst="roundRect">
            <a:avLst>
              <a:gd fmla="val 4308" name="adj"/>
            </a:avLst>
          </a:prstGeom>
          <a:solidFill>
            <a:srgbClr val="F3F8FB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3f1496d3fb_1_19"/>
          <p:cNvSpPr/>
          <p:nvPr/>
        </p:nvSpPr>
        <p:spPr>
          <a:xfrm>
            <a:off x="1252981" y="1689066"/>
            <a:ext cx="6889200" cy="3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Je leidinggevende plant een gesprek met je in.</a:t>
            </a:r>
            <a:endParaRPr sz="2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Jij bereidt het gesprek voor door een zelfevaluatie te schrijven</a:t>
            </a:r>
            <a:endParaRPr sz="280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25" name="Google Shape;125;g13f1496d3fb_1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02" y="1839629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13f1496d3fb_1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802" y="3124180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3f1496d3fb_1_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35740" y="2643998"/>
            <a:ext cx="1569975" cy="15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ctrTitle"/>
          </p:nvPr>
        </p:nvSpPr>
        <p:spPr>
          <a:xfrm>
            <a:off x="914400" y="5250646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b="1" lang="en-US" sz="4200">
                <a:latin typeface="Nunito Sans"/>
                <a:ea typeface="Nunito Sans"/>
                <a:cs typeface="Nunito Sans"/>
                <a:sym typeface="Nunito Sans"/>
              </a:rPr>
              <a:t>Online Masterclass </a:t>
            </a:r>
            <a:br>
              <a:rPr b="1" lang="en-US" sz="4200">
                <a:latin typeface="Nunito Sans"/>
                <a:ea typeface="Nunito Sans"/>
                <a:cs typeface="Nunito Sans"/>
                <a:sym typeface="Nunito Sans"/>
              </a:rPr>
            </a:br>
            <a:r>
              <a:rPr b="1" lang="en-US" sz="4200">
                <a:latin typeface="Nunito Sans"/>
                <a:ea typeface="Nunito Sans"/>
                <a:cs typeface="Nunito Sans"/>
                <a:sym typeface="Nunito Sans"/>
              </a:rPr>
              <a:t>Ontwerp je nieuwe HR-cyclus</a:t>
            </a:r>
            <a:endParaRPr b="0" i="0" sz="4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4" name="Google Shape;134;p29"/>
          <p:cNvPicPr preferRelativeResize="0"/>
          <p:nvPr/>
        </p:nvPicPr>
        <p:blipFill rotWithShape="1">
          <a:blip r:embed="rId3">
            <a:alphaModFix/>
          </a:blip>
          <a:srcRect b="0" l="1941" r="1941" t="0"/>
          <a:stretch/>
        </p:blipFill>
        <p:spPr>
          <a:xfrm>
            <a:off x="0" y="0"/>
            <a:ext cx="12192000" cy="687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 txBox="1"/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Vragen?</a:t>
            </a:r>
            <a:endParaRPr b="0" i="0" sz="4200" u="none" cap="none" strike="noStrike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6" name="Google Shape;13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835" y="5606443"/>
            <a:ext cx="2333647" cy="831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Goris, Dennis</dc:creator>
</cp:coreProperties>
</file>